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6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2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66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3708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88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95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8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12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6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0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0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6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5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6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3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4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0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FC2DD-E9F2-4FDE-B3A8-1D8F7E81F5C4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B97BE-C207-4068-9DFF-8717F8D1E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1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39091" y="841665"/>
            <a:ext cx="10276609" cy="1943099"/>
          </a:xfrm>
        </p:spPr>
        <p:txBody>
          <a:bodyPr>
            <a:normAutofit/>
          </a:bodyPr>
          <a:lstStyle/>
          <a:p>
            <a:pPr algn="ctr"/>
            <a:r>
              <a:rPr lang="sr-Cyrl-RS" sz="1800" b="1" dirty="0" smtClean="0"/>
              <a:t>СМОТРА ПРИМЕРА </a:t>
            </a:r>
            <a:r>
              <a:rPr lang="sr-Cyrl-RS" sz="1800" b="1" smtClean="0"/>
              <a:t>ДОБРЕ </a:t>
            </a:r>
            <a:r>
              <a:rPr lang="sr-Cyrl-RS" sz="1800" b="1" smtClean="0"/>
              <a:t>ПРАКСЕ ЛАЗАРЕВАЧКИХ НАСТАВНИКА</a:t>
            </a:r>
            <a:r>
              <a:rPr lang="sr-Cyrl-RS" sz="1800" dirty="0" smtClean="0"/>
              <a:t/>
            </a:r>
            <a:br>
              <a:rPr lang="sr-Cyrl-RS" sz="1800" dirty="0" smtClean="0"/>
            </a:br>
            <a:r>
              <a:rPr lang="sr-Cyrl-RS" sz="1800" dirty="0" smtClean="0"/>
              <a:t/>
            </a:r>
            <a:br>
              <a:rPr lang="sr-Cyrl-RS" sz="1800" dirty="0" smtClean="0"/>
            </a:br>
            <a:r>
              <a:rPr lang="sr-Cyrl-CS" sz="1800" b="1" dirty="0"/>
              <a:t>„</a:t>
            </a:r>
            <a:r>
              <a:rPr lang="sr-Cyrl-CS" sz="1800" b="1" u="sng" dirty="0"/>
              <a:t>Унапређивање наставне праксе кроз размену професионалних искустава“</a:t>
            </a:r>
            <a:r>
              <a:rPr lang="sr-Cyrl-RS" sz="1800" dirty="0"/>
              <a:t/>
            </a:r>
            <a:br>
              <a:rPr lang="sr-Cyrl-RS" sz="1800" dirty="0"/>
            </a:br>
            <a:r>
              <a:rPr lang="sr-Cyrl-RS" sz="1800" dirty="0" smtClean="0"/>
              <a:t/>
            </a:r>
            <a:br>
              <a:rPr lang="sr-Cyrl-RS" sz="1800" dirty="0" smtClean="0"/>
            </a:br>
            <a:endParaRPr lang="en-US" sz="1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39091" y="3023756"/>
            <a:ext cx="9781309" cy="2774372"/>
          </a:xfrm>
        </p:spPr>
        <p:txBody>
          <a:bodyPr>
            <a:normAutofit/>
          </a:bodyPr>
          <a:lstStyle/>
          <a:p>
            <a:pPr algn="ctr"/>
            <a:r>
              <a:rPr lang="sr-Cyrl-RS" i="1" dirty="0" smtClean="0"/>
              <a:t>НАЗИВ РАДА</a:t>
            </a:r>
          </a:p>
          <a:p>
            <a:pPr algn="ctr"/>
            <a:endParaRPr lang="sr-Cyrl-RS" i="1" dirty="0"/>
          </a:p>
          <a:p>
            <a:pPr algn="ctr"/>
            <a:r>
              <a:rPr lang="sr-Cyrl-RS" i="1" dirty="0" smtClean="0"/>
              <a:t>ИМЕ И ПРЕЗИМЕ</a:t>
            </a:r>
          </a:p>
          <a:p>
            <a:pPr algn="ctr"/>
            <a:r>
              <a:rPr lang="sr-Cyrl-RS" i="1" dirty="0" smtClean="0"/>
              <a:t>ОШ</a:t>
            </a:r>
            <a:r>
              <a:rPr lang="en-US" i="1" dirty="0" smtClean="0"/>
              <a:t>” </a:t>
            </a:r>
            <a:r>
              <a:rPr lang="sr-Cyrl-RS" i="1" dirty="0" smtClean="0"/>
              <a:t>НАЗИВ ШКОЛЕ</a:t>
            </a:r>
            <a:r>
              <a:rPr lang="en-US" i="1" dirty="0" smtClean="0"/>
              <a:t> “</a:t>
            </a:r>
            <a:endParaRPr lang="sr-Cyrl-RS" i="1" dirty="0" smtClean="0"/>
          </a:p>
          <a:p>
            <a:pPr algn="ctr"/>
            <a:endParaRPr lang="sr-Cyrl-RS" i="1" dirty="0" smtClean="0"/>
          </a:p>
          <a:p>
            <a:pPr algn="r"/>
            <a:r>
              <a:rPr lang="sr-Cyrl-RS" b="1" dirty="0" smtClean="0"/>
              <a:t>Лазаревац, </a:t>
            </a:r>
            <a:r>
              <a:rPr lang="en-US" b="1" dirty="0" smtClean="0"/>
              <a:t>2</a:t>
            </a:r>
            <a:r>
              <a:rPr lang="sr-Cyrl-RS" b="1" dirty="0" smtClean="0"/>
              <a:t>5. март 2017. године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55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19</TotalTime>
  <Words>25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СМОТРА ПРИМЕРА ДОБРЕ ПРАКСЕ ЛАЗАРЕВАЧКИХ НАСТАВНИКА  „Унапређивање наставне праксе кроз размену професионалних искустава“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atomic.pc</dc:creator>
  <cp:lastModifiedBy>atomic.pc</cp:lastModifiedBy>
  <cp:revision>5</cp:revision>
  <dcterms:created xsi:type="dcterms:W3CDTF">2017-03-10T03:37:13Z</dcterms:created>
  <dcterms:modified xsi:type="dcterms:W3CDTF">2017-03-10T04:42:27Z</dcterms:modified>
</cp:coreProperties>
</file>